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</p:embeddedFont>
    <p:embeddedFont>
      <p:font typeface="Roboto Slab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87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servicios.turismo.gob.ec/apertura-cobertura-turistica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994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Sistema Experto para la Recomendación de Lugares Turísticos en Ecuador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96439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Bienvenidos a esta presentación sobre el desarrollo de un sistema experto para la recomendación de lugares turísticos en Ecuador.
Grupo:
Ferrin L. Josué
Limones G. John
Pullaguari C. Axel
Quispe R. Bryan
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772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Bibliografía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00801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información para esta presentación fue obtenida de fuentes confiables como: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291622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Ministerio de Turismo del Ecuador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84A02A-2148-35EF-3B04-E9CFF74F33C8}"/>
              </a:ext>
            </a:extLst>
          </p:cNvPr>
          <p:cNvSpPr txBox="1"/>
          <p:nvPr/>
        </p:nvSpPr>
        <p:spPr>
          <a:xfrm>
            <a:off x="6521411" y="3341406"/>
            <a:ext cx="7315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Ministerio</a:t>
            </a:r>
            <a:r>
              <a:rPr lang="en-US" dirty="0"/>
              <a:t> de Turismo de Ecuador. (n.d.). </a:t>
            </a:r>
            <a:r>
              <a:rPr lang="en-US" i="1" dirty="0"/>
              <a:t>Apertura / </a:t>
            </a:r>
            <a:r>
              <a:rPr lang="en-US" i="1" dirty="0" err="1"/>
              <a:t>Cobertura</a:t>
            </a:r>
            <a:r>
              <a:rPr lang="en-US" i="1" dirty="0"/>
              <a:t> </a:t>
            </a:r>
            <a:r>
              <a:rPr lang="en-US" i="1" dirty="0" err="1"/>
              <a:t>Turística</a:t>
            </a:r>
            <a:r>
              <a:rPr lang="en-US" dirty="0"/>
              <a:t>. Ecuador Travel. </a:t>
            </a:r>
            <a:r>
              <a:rPr lang="en-US" dirty="0" err="1"/>
              <a:t>Recuperado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08 de </a:t>
            </a:r>
            <a:r>
              <a:rPr lang="en-US" dirty="0" err="1"/>
              <a:t>diciembre</a:t>
            </a:r>
            <a:r>
              <a:rPr lang="en-US" dirty="0"/>
              <a:t> de 2024, de </a:t>
            </a:r>
            <a:r>
              <a:rPr lang="en-US" dirty="0">
                <a:hlinkClick r:id="rId4"/>
              </a:rPr>
              <a:t>https://servicios.turismo.gob.ec/apertura-cobertura-turistica/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A373D2-5074-4835-6C80-D22EFF43B332}"/>
              </a:ext>
            </a:extLst>
          </p:cNvPr>
          <p:cNvSpPr txBox="1"/>
          <p:nvPr/>
        </p:nvSpPr>
        <p:spPr>
          <a:xfrm>
            <a:off x="6521411" y="4438917"/>
            <a:ext cx="7315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Ministerio</a:t>
            </a:r>
            <a:r>
              <a:rPr lang="en-US" dirty="0"/>
              <a:t> de Turismo de Ecuador. (n.d.). </a:t>
            </a:r>
            <a:r>
              <a:rPr lang="en-US" i="1" dirty="0"/>
              <a:t>Apertura / </a:t>
            </a:r>
            <a:r>
              <a:rPr lang="en-US" i="1" dirty="0" err="1"/>
              <a:t>Cobertura</a:t>
            </a:r>
            <a:r>
              <a:rPr lang="en-US" i="1" dirty="0"/>
              <a:t> </a:t>
            </a:r>
            <a:r>
              <a:rPr lang="en-US" i="1" dirty="0" err="1"/>
              <a:t>Turística</a:t>
            </a:r>
            <a:r>
              <a:rPr lang="en-US" dirty="0"/>
              <a:t>. Ecuador Travel. </a:t>
            </a:r>
            <a:r>
              <a:rPr lang="en-US" dirty="0" err="1"/>
              <a:t>Recuperado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08 de </a:t>
            </a:r>
            <a:r>
              <a:rPr lang="en-US" dirty="0" err="1"/>
              <a:t>diciembre</a:t>
            </a:r>
            <a:r>
              <a:rPr lang="en-US" dirty="0"/>
              <a:t> de 2024, de </a:t>
            </a:r>
            <a:r>
              <a:rPr lang="en-US" dirty="0">
                <a:hlinkClick r:id="rId4"/>
              </a:rPr>
              <a:t>https://servicios.turismo.gob.ec/apertura-cobertura-turistica/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829" y="572333"/>
            <a:ext cx="5198864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Índice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27829" y="1871901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97374" y="1949768"/>
            <a:ext cx="128588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1403509" y="187190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Introducción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403509" y="2321362"/>
            <a:ext cx="5807750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Presentación del tema y la importancia del sistema experto.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419142" y="1871901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566898" y="1949768"/>
            <a:ext cx="172283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450" dirty="0"/>
          </a:p>
        </p:txBody>
      </p:sp>
      <p:sp>
        <p:nvSpPr>
          <p:cNvPr id="9" name="Text 7"/>
          <p:cNvSpPr/>
          <p:nvPr/>
        </p:nvSpPr>
        <p:spPr>
          <a:xfrm>
            <a:off x="8094821" y="1871901"/>
            <a:ext cx="3687485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Definición de Sistema Experto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8094821" y="2321362"/>
            <a:ext cx="5807750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Explicación detallada del concepto y funcionamiento de un sistema experto.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27829" y="3428643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77491" y="3506510"/>
            <a:ext cx="168473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450" dirty="0"/>
          </a:p>
        </p:txBody>
      </p:sp>
      <p:sp>
        <p:nvSpPr>
          <p:cNvPr id="13" name="Text 11"/>
          <p:cNvSpPr/>
          <p:nvPr/>
        </p:nvSpPr>
        <p:spPr>
          <a:xfrm>
            <a:off x="1403509" y="3428643"/>
            <a:ext cx="3038594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Arquitectura del Sistema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1403509" y="3878104"/>
            <a:ext cx="5807750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Descripción de los componentes del sistema y su interrelación.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419142" y="3428643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562612" y="3506510"/>
            <a:ext cx="180737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450" dirty="0"/>
          </a:p>
        </p:txBody>
      </p:sp>
      <p:sp>
        <p:nvSpPr>
          <p:cNvPr id="17" name="Text 15"/>
          <p:cNvSpPr/>
          <p:nvPr/>
        </p:nvSpPr>
        <p:spPr>
          <a:xfrm>
            <a:off x="8094821" y="3428643"/>
            <a:ext cx="335958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Proceso de Recomendación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8094821" y="3878104"/>
            <a:ext cx="5807750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Análisis del proceso de selección y recomendación de lugares turísticos.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27829" y="4985385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879396" y="5063252"/>
            <a:ext cx="164663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</a:t>
            </a:r>
            <a:endParaRPr lang="en-US" sz="2450" dirty="0"/>
          </a:p>
        </p:txBody>
      </p:sp>
      <p:sp>
        <p:nvSpPr>
          <p:cNvPr id="21" name="Text 19"/>
          <p:cNvSpPr/>
          <p:nvPr/>
        </p:nvSpPr>
        <p:spPr>
          <a:xfrm>
            <a:off x="1403509" y="4985385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Ventajas del Sistema</a:t>
            </a:r>
            <a:endParaRPr lang="en-US" sz="2000" dirty="0"/>
          </a:p>
        </p:txBody>
      </p:sp>
      <p:sp>
        <p:nvSpPr>
          <p:cNvPr id="22" name="Text 20"/>
          <p:cNvSpPr/>
          <p:nvPr/>
        </p:nvSpPr>
        <p:spPr>
          <a:xfrm>
            <a:off x="1403509" y="5434846"/>
            <a:ext cx="5807750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Beneficios que ofrece el sistema experto a los usuarios y al sector turístico.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419142" y="4985385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565946" y="5063252"/>
            <a:ext cx="174188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6</a:t>
            </a:r>
            <a:endParaRPr lang="en-US" sz="2450" dirty="0"/>
          </a:p>
        </p:txBody>
      </p:sp>
      <p:sp>
        <p:nvSpPr>
          <p:cNvPr id="25" name="Text 23"/>
          <p:cNvSpPr/>
          <p:nvPr/>
        </p:nvSpPr>
        <p:spPr>
          <a:xfrm>
            <a:off x="8094821" y="4985385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Conclusiones</a:t>
            </a:r>
            <a:endParaRPr lang="en-US" sz="2000" dirty="0"/>
          </a:p>
        </p:txBody>
      </p:sp>
      <p:sp>
        <p:nvSpPr>
          <p:cNvPr id="26" name="Text 24"/>
          <p:cNvSpPr/>
          <p:nvPr/>
        </p:nvSpPr>
        <p:spPr>
          <a:xfrm>
            <a:off x="8094821" y="5434846"/>
            <a:ext cx="5807750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Resumen de los principales hallazgos y su impacto.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27829" y="6542127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875824" y="6619994"/>
            <a:ext cx="171807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7</a:t>
            </a:r>
            <a:endParaRPr lang="en-US" sz="2450" dirty="0"/>
          </a:p>
        </p:txBody>
      </p:sp>
      <p:sp>
        <p:nvSpPr>
          <p:cNvPr id="29" name="Text 27"/>
          <p:cNvSpPr/>
          <p:nvPr/>
        </p:nvSpPr>
        <p:spPr>
          <a:xfrm>
            <a:off x="1403509" y="6542127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Recomendaciones</a:t>
            </a:r>
            <a:endParaRPr lang="en-US" sz="2000" dirty="0"/>
          </a:p>
        </p:txBody>
      </p:sp>
      <p:sp>
        <p:nvSpPr>
          <p:cNvPr id="30" name="Text 28"/>
          <p:cNvSpPr/>
          <p:nvPr/>
        </p:nvSpPr>
        <p:spPr>
          <a:xfrm>
            <a:off x="1403509" y="6991588"/>
            <a:ext cx="5807750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Sugerencias para la implementación y mejora del sistema.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419142" y="6542127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7566898" y="6619994"/>
            <a:ext cx="172283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8</a:t>
            </a:r>
            <a:endParaRPr lang="en-US" sz="2450" dirty="0"/>
          </a:p>
        </p:txBody>
      </p:sp>
      <p:sp>
        <p:nvSpPr>
          <p:cNvPr id="33" name="Text 31"/>
          <p:cNvSpPr/>
          <p:nvPr/>
        </p:nvSpPr>
        <p:spPr>
          <a:xfrm>
            <a:off x="8094821" y="6542127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Bibliografía</a:t>
            </a:r>
            <a:endParaRPr lang="en-US" sz="2000" dirty="0"/>
          </a:p>
        </p:txBody>
      </p:sp>
      <p:sp>
        <p:nvSpPr>
          <p:cNvPr id="34" name="Text 32"/>
          <p:cNvSpPr/>
          <p:nvPr/>
        </p:nvSpPr>
        <p:spPr>
          <a:xfrm>
            <a:off x="8094821" y="6991588"/>
            <a:ext cx="5807750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Fuentes de información utilizadas en la elaboración de la presentación.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2609"/>
            <a:ext cx="567059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
Introducción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071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Objetivo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8828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objetivo principal es crear un sistema que brinde recomendaciones personalizadas de lugares turísticos en Ecuador, considerando las preferencias del usuario. Todo el sistema esta creado con bases de conocimiento y reglas en Prolog.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071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Relevancia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8828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sistema ayudará a los turistas a explorar Ecuador de manera eficiente, maximizando su experiencia y descubriendo lugares que se adapten a sus intereses.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965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Definición de Sistema Experto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7737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 sistema experto es un programa de computadora que simula la capacidad de razonamiento y toma de decisiones de un experto humano en un área específica.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Estos sistemas son utilizados para brindar soluciones a problemas complejos y para apoyar la toma de decisiones, proporcionando información útil y sugerencias.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88524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s-EC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Arquitectura del Sistema Experto</a:t>
            </a:r>
            <a:endParaRPr lang="es-EC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9431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s-EC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Base de Conocimiento</a:t>
            </a:r>
            <a:endParaRPr lang="es-EC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s-EC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Contiene información sobre lugares turísticos en Ecuador, incluyendo datos sobre atracciones, ubicación del destino y más datos relevantes.</a:t>
            </a:r>
            <a:endParaRPr lang="es-EC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s-EC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Motor de Inferencia</a:t>
            </a:r>
            <a:endParaRPr lang="es-EC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s-EC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Procesa la información de la base de conocimiento y utiliza reglas lógicas para analizar las preferencias del usuario y generar recomendaciones personalizadas.</a:t>
            </a:r>
            <a:endParaRPr lang="es-EC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s-EC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Interfaz de Usuario</a:t>
            </a:r>
            <a:endParaRPr lang="es-EC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s-EC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Permite a los usuarios interactuar con el sistema, proporcionando información sobre sus intereses y necesidades.</a:t>
            </a:r>
            <a:endParaRPr lang="es-EC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198" y="496253"/>
            <a:ext cx="7883604" cy="1125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Proceso de Recomendación de Lugares Turísticos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888802" y="1891665"/>
            <a:ext cx="22860" cy="5841682"/>
          </a:xfrm>
          <a:prstGeom prst="roundRect">
            <a:avLst>
              <a:gd name="adj" fmla="val 118158"/>
            </a:avLst>
          </a:prstGeom>
          <a:solidFill>
            <a:srgbClr val="CFD2D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079897" y="2285286"/>
            <a:ext cx="630198" cy="22860"/>
          </a:xfrm>
          <a:prstGeom prst="roundRect">
            <a:avLst>
              <a:gd name="adj" fmla="val 118158"/>
            </a:avLst>
          </a:prstGeom>
          <a:solidFill>
            <a:srgbClr val="CFD2D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97706" y="2094190"/>
            <a:ext cx="405051" cy="405051"/>
          </a:xfrm>
          <a:prstGeom prst="roundRect">
            <a:avLst>
              <a:gd name="adj" fmla="val 6669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844510" y="2161580"/>
            <a:ext cx="111323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890593" y="2071688"/>
            <a:ext cx="3061097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Recopilación de Preferencias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890593" y="2461022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sistema solicita al usuario información sobre sus intereses, como el tipo de viaje,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presupuesto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y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duración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1079897" y="3790712"/>
            <a:ext cx="630198" cy="22860"/>
          </a:xfrm>
          <a:prstGeom prst="roundRect">
            <a:avLst>
              <a:gd name="adj" fmla="val 118158"/>
            </a:avLst>
          </a:prstGeom>
          <a:solidFill>
            <a:srgbClr val="CFD2D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97706" y="3599617"/>
            <a:ext cx="405051" cy="405051"/>
          </a:xfrm>
          <a:prstGeom prst="roundRect">
            <a:avLst>
              <a:gd name="adj" fmla="val 6669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825579" y="3667006"/>
            <a:ext cx="149185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890593" y="3577114"/>
            <a:ext cx="2250877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Aplicación de Reglas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890593" y="3966448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motor de inferencia utiliza reglas predefinidas para analizar las preferencias del usuario y seleccionar lugares turísticos que coincidan con sus criterios.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1079897" y="5296138"/>
            <a:ext cx="630198" cy="22860"/>
          </a:xfrm>
          <a:prstGeom prst="roundRect">
            <a:avLst>
              <a:gd name="adj" fmla="val 118158"/>
            </a:avLst>
          </a:prstGeom>
          <a:solidFill>
            <a:srgbClr val="CFD2D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97706" y="5105043"/>
            <a:ext cx="405051" cy="405051"/>
          </a:xfrm>
          <a:prstGeom prst="roundRect">
            <a:avLst>
              <a:gd name="adj" fmla="val 6669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827246" y="5172432"/>
            <a:ext cx="145852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1890593" y="5082540"/>
            <a:ext cx="286857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Evaluación de Alternativas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890593" y="5471874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sistema evalúa diferentes lugares turísticos, considerando factores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como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tipo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actividad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que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desean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realizar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tipo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 persona que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a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hacer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viaje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y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presupuesto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1079897" y="6801564"/>
            <a:ext cx="630198" cy="22860"/>
          </a:xfrm>
          <a:prstGeom prst="roundRect">
            <a:avLst>
              <a:gd name="adj" fmla="val 118158"/>
            </a:avLst>
          </a:prstGeom>
          <a:solidFill>
            <a:srgbClr val="CFD2D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697706" y="6610469"/>
            <a:ext cx="405051" cy="405051"/>
          </a:xfrm>
          <a:prstGeom prst="roundRect">
            <a:avLst>
              <a:gd name="adj" fmla="val 6669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821888" y="6677858"/>
            <a:ext cx="156567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1890593" y="6587966"/>
            <a:ext cx="3604498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Recomendaciones Personalizadas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1890593" y="6977301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sistema proporciona al usuario una lista de lugares turísticos recomendados, ordenados por relevancia y adaptados a sus preferencias.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098" y="612934"/>
            <a:ext cx="7583805" cy="13930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Ventajas del Sistema Experto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80098" y="2340293"/>
            <a:ext cx="3680460" cy="3415546"/>
          </a:xfrm>
          <a:prstGeom prst="roundRect">
            <a:avLst>
              <a:gd name="adj" fmla="val 979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02983" y="2563178"/>
            <a:ext cx="3234690" cy="696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Recomendaciones Personalizadas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2983" y="3393400"/>
            <a:ext cx="3234690" cy="2139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sistema ofrece recomendaciones personalizadas basadas en las preferencias del usuario, mejorando la satisfacción del turista.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3443" y="2340293"/>
            <a:ext cx="3680460" cy="3415546"/>
          </a:xfrm>
          <a:prstGeom prst="roundRect">
            <a:avLst>
              <a:gd name="adj" fmla="val 979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06328" y="2563178"/>
            <a:ext cx="3234690" cy="696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Eficiencia en la Búsqueda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06328" y="3393400"/>
            <a:ext cx="3234690" cy="1782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sistema ahorra tiempo y esfuerzo al usuario, simplificando la búsqueda de lugares turísticos que se ajusten a sus necesidades.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0098" y="5978723"/>
            <a:ext cx="7583805" cy="1640919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02983" y="6201608"/>
            <a:ext cx="4602837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Descubrimiento de Nuevos Lugares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02983" y="6683573"/>
            <a:ext cx="7138035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sistema puede recomendar lugares turísticos menos conocidos pero igualmente atractivos, ampliando las opciones del usuario.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554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0437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desarrollo de un sistema experto para la recomendación de lugares turísticos en Ecuador tiene un gran potencial para mejorar la experiencia turística en el país.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4823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sistema ofrece una herramienta poderosa para explorar las diversas opciones de Ecuador, optimizando el tiempo y recursos del usuario.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370" y="530543"/>
            <a:ext cx="4817031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Recomendaciones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" y="1421606"/>
            <a:ext cx="481608" cy="4816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4370" y="2095857"/>
            <a:ext cx="3134082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Integrar Datos Actualizados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74370" y="2512457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Mantener la base de conocimiento actualizada con información relevante sobre atracciones, actividades, y alojamientos.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370" y="3706773"/>
            <a:ext cx="481608" cy="4816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4370" y="4381024"/>
            <a:ext cx="476416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Recolectar Retroalimentación de Usuarios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74370" y="4797623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Recolectar comentarios de los usuarios para mejorar la precisión y relevancia de las recomendaciones.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370" y="5991939"/>
            <a:ext cx="481608" cy="4816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4370" y="6666190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Análisis de Datos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74370" y="7082790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Analizar los datos de uso del sistema para identificar patrones y mejorar la eficiencia de las recomendaciones.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769</Words>
  <Application>Microsoft Office PowerPoint</Application>
  <PresentationFormat>Custom</PresentationFormat>
  <Paragraphs>87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Roboto</vt:lpstr>
      <vt:lpstr>Roboto Slab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AXEL LENIN PULLAGUARI CEDE��O</cp:lastModifiedBy>
  <cp:revision>2</cp:revision>
  <dcterms:created xsi:type="dcterms:W3CDTF">2024-12-12T04:20:46Z</dcterms:created>
  <dcterms:modified xsi:type="dcterms:W3CDTF">2024-12-12T04:33:36Z</dcterms:modified>
</cp:coreProperties>
</file>